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0"/>
  </p:normalViewPr>
  <p:slideViewPr>
    <p:cSldViewPr snapToGrid="0" snapToObjects="1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030-51E9-434A-884F-06006A1BC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3F90B-75D8-674F-BB51-C757A7B66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E530A-50B6-0246-9CDD-D34251D7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EE05-24EB-D748-9ACA-A242A5EE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4CA8-535C-0349-9C99-47912DEC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9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B434-C7C5-5F42-B531-8FAD7A84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DAE4C-AAE6-4049-B97D-F3C80F063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66131-AE55-A647-867A-65328F11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D297-280A-9C46-8909-2E028691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559A-C817-B14E-B299-87B4C366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6AC13-A613-EF4E-808A-6AC360144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EE93D-12E9-BA45-B900-A6F04F6F7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EEFA3-9AAF-E745-B9DA-158E1B18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FBA7A-CAD0-9A40-9D55-0F205422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E115-6B11-0A41-A847-7312F2A5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27EB-59BF-0F48-A4A3-A3AF9BD1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8A9A-1C6D-BB43-A2A0-4122931BF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F58F7-7E5E-8546-8E30-7A21DB39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E1BF4-1192-EC47-93B4-A9874C42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6C18-E978-CB43-B422-202B47ED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B59-6776-414B-8F6F-706DA38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B206B-E971-114C-A57D-1FD7E668B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2586-99E5-DC4C-8C0F-3B3059D9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F8B0-E21F-684F-8ED5-CC7A01DF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EA36-9699-1C4C-B269-356684A2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5AA-8F3E-3949-B15B-6BB0D665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C507-DC30-2842-84DC-89333470D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B2C1-3011-EA48-BAB0-36DD13DFB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0C60E-CE96-9447-888B-7529890F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2FFA-792D-194F-96BE-638F699F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C54A4-B545-4748-B24C-0591FBAC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94F9-FF73-0D41-BB03-E7719C90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0A476-7F53-C546-83A7-5186276A0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320F-FECE-5C41-8C88-88DEBA5D4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2E00C-97D0-A84F-86C6-2024E991F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3DE0D-E081-6B4F-A2CC-5B13AB045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7329-EC37-8641-88BB-F7283940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5267D-574C-B04C-A679-6B744AF4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388BE-6BF6-A149-8F4A-819D5EA5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DC5-1B05-AB42-A167-D3BC7660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F9C80-7713-E045-9BFF-B37706E7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942AA-78B3-D847-B9B8-92D1D015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2435C-5420-E644-A980-9DE0ECEA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3CE84-431D-8F48-B14C-366405EFD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F9DD8-BE48-4048-BF95-17421FEE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0CF09-98EC-C24E-A10C-A65E820B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8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94FE-843E-004A-8BFB-64AFE79F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7F1A-6AF3-1F43-ABFF-9DBDED43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9AE60-8E8C-E34B-9089-45569A3E6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F2A9-7A73-5A43-90B7-78343EF0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FBDC3-B84B-FE49-A127-42558446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005BE-58A5-F54F-A878-8D211927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4306-3575-9B4D-A721-444A901A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6A28D-256E-4D45-AA74-8AA7F2E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9798-72C7-D847-B19D-66C401CA4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E62B7-B9C1-7341-A297-4146B288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5E6FB-F8D5-BA43-B15D-2E4E19A7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8B1D0-14C8-304A-8080-27290A6F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1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A2A1D-7E03-BA40-A628-2C92A527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C157-A779-4544-8967-12AB8DC08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BB7A7-876A-444B-91DB-1184F5A5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1F37-B639-B649-9A75-0978F644E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631B-4231-C64E-9B2F-0E1BEF071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1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F306-4708-F44F-9D47-63055E6CF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download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18ED-645F-E749-8ACA-7EB30136E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Week4</a:t>
            </a:r>
          </a:p>
        </p:txBody>
      </p:sp>
    </p:spTree>
    <p:extLst>
      <p:ext uri="{BB962C8B-B14F-4D97-AF65-F5344CB8AC3E}">
        <p14:creationId xmlns:p14="http://schemas.microsoft.com/office/powerpoint/2010/main" val="27880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EE1-5FE8-D94A-B443-622E63DB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643A-3D12-C341-97FA-43633BCB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#it only works for Windows because </a:t>
            </a:r>
            <a:r>
              <a:rPr lang="en-US" dirty="0" err="1"/>
              <a:t>openair</a:t>
            </a:r>
            <a:r>
              <a:rPr lang="en-US" dirty="0"/>
              <a:t> contains C++ code a compiler is also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72E5C-752C-0444-9617-1500383E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4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1F28-014F-3640-B4E2-9689EA96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08592-2C50-F94F-85A3-D2997B15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550" y="1791494"/>
            <a:ext cx="5765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BB16D-D8B6-594A-8F2F-CC8E5DA8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791494"/>
            <a:ext cx="50673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BE5C6-E25F-324E-AB1C-C1A5171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38" y="3863975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API download</vt:lpstr>
      <vt:lpstr>Open Air</vt:lpstr>
      <vt:lpstr>WDI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download</dc:title>
  <dc:creator>Microsoft Office User</dc:creator>
  <cp:lastModifiedBy>Microsoft Office User</cp:lastModifiedBy>
  <cp:revision>2</cp:revision>
  <dcterms:created xsi:type="dcterms:W3CDTF">2019-06-14T01:40:26Z</dcterms:created>
  <dcterms:modified xsi:type="dcterms:W3CDTF">2019-06-14T01:48:44Z</dcterms:modified>
</cp:coreProperties>
</file>